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554" r:id="rId2"/>
    <p:sldId id="553"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F31766-929A-44BC-8ADC-170F50FC67E9}" type="datetimeFigureOut">
              <a:rPr lang="en-AE" smtClean="0"/>
              <a:t>04/27/2021</a:t>
            </a:fld>
            <a:endParaRPr lang="en-A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BC1170-4044-4247-8F5B-5AD38CFDA467}" type="slidenum">
              <a:rPr lang="en-AE" smtClean="0"/>
              <a:t>‹#›</a:t>
            </a:fld>
            <a:endParaRPr lang="en-AE"/>
          </a:p>
        </p:txBody>
      </p:sp>
    </p:spTree>
    <p:extLst>
      <p:ext uri="{BB962C8B-B14F-4D97-AF65-F5344CB8AC3E}">
        <p14:creationId xmlns:p14="http://schemas.microsoft.com/office/powerpoint/2010/main" val="1015901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85368F-CE1D-E944-A74D-17C2A6E047DF}" type="slidenum">
              <a:rPr lang="en-US" smtClean="0"/>
              <a:t>1</a:t>
            </a:fld>
            <a:endParaRPr lang="en-US"/>
          </a:p>
        </p:txBody>
      </p:sp>
    </p:spTree>
    <p:extLst>
      <p:ext uri="{BB962C8B-B14F-4D97-AF65-F5344CB8AC3E}">
        <p14:creationId xmlns:p14="http://schemas.microsoft.com/office/powerpoint/2010/main" val="688393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4E900-EDF3-4332-847D-55532A36B5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E"/>
          </a:p>
        </p:txBody>
      </p:sp>
      <p:sp>
        <p:nvSpPr>
          <p:cNvPr id="3" name="Subtitle 2">
            <a:extLst>
              <a:ext uri="{FF2B5EF4-FFF2-40B4-BE49-F238E27FC236}">
                <a16:creationId xmlns:a16="http://schemas.microsoft.com/office/drawing/2014/main" id="{0F31B6F2-30A3-49D6-B28C-77226C2BC2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E"/>
          </a:p>
        </p:txBody>
      </p:sp>
      <p:sp>
        <p:nvSpPr>
          <p:cNvPr id="4" name="Date Placeholder 3">
            <a:extLst>
              <a:ext uri="{FF2B5EF4-FFF2-40B4-BE49-F238E27FC236}">
                <a16:creationId xmlns:a16="http://schemas.microsoft.com/office/drawing/2014/main" id="{BEFA223C-1771-4567-9722-8CDB25AC6640}"/>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5" name="Footer Placeholder 4">
            <a:extLst>
              <a:ext uri="{FF2B5EF4-FFF2-40B4-BE49-F238E27FC236}">
                <a16:creationId xmlns:a16="http://schemas.microsoft.com/office/drawing/2014/main" id="{2317D066-352C-4AC6-9223-5379244280F5}"/>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5FC8C31A-E6F6-47AB-8F4E-35C460424CC0}"/>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3148013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100D4-7C2A-4EE9-959D-5DC4E04AE45E}"/>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A9C641EE-D5A5-4E8E-9E8B-B6BAAC4911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614BA7A0-4A6F-480B-843E-AECF6B93F6AA}"/>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5" name="Footer Placeholder 4">
            <a:extLst>
              <a:ext uri="{FF2B5EF4-FFF2-40B4-BE49-F238E27FC236}">
                <a16:creationId xmlns:a16="http://schemas.microsoft.com/office/drawing/2014/main" id="{DF8A187F-2FE8-432B-A83E-5A679DFFD1F5}"/>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9871BEE0-B322-4785-9241-5F9C14D61E1A}"/>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556952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D4C19-91CF-422A-95CF-E4CC2064C5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E"/>
          </a:p>
        </p:txBody>
      </p:sp>
      <p:sp>
        <p:nvSpPr>
          <p:cNvPr id="3" name="Text Placeholder 2">
            <a:extLst>
              <a:ext uri="{FF2B5EF4-FFF2-40B4-BE49-F238E27FC236}">
                <a16:creationId xmlns:a16="http://schemas.microsoft.com/office/drawing/2014/main" id="{D442C17E-80C1-400B-8573-0D3FD17771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8588B6-1B10-465D-AE2D-E8A42A1703C4}"/>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5" name="Footer Placeholder 4">
            <a:extLst>
              <a:ext uri="{FF2B5EF4-FFF2-40B4-BE49-F238E27FC236}">
                <a16:creationId xmlns:a16="http://schemas.microsoft.com/office/drawing/2014/main" id="{88D70777-6488-41B4-BCD6-0DDC2A2CE78C}"/>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2F2B1163-61C7-44F0-B9F5-CAF058FA37AC}"/>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343967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EC6E-23C2-4970-B834-9E66A059DAF1}"/>
              </a:ext>
            </a:extLst>
          </p:cNvPr>
          <p:cNvSpPr>
            <a:spLocks noGrp="1"/>
          </p:cNvSpPr>
          <p:nvPr>
            <p:ph type="title"/>
          </p:nvPr>
        </p:nvSpPr>
        <p:spPr/>
        <p:txBody>
          <a:bodyPr/>
          <a:lstStyle/>
          <a:p>
            <a:r>
              <a:rPr lang="en-US"/>
              <a:t>Click to edit Master title style</a:t>
            </a:r>
            <a:endParaRPr lang="en-AE"/>
          </a:p>
        </p:txBody>
      </p:sp>
      <p:sp>
        <p:nvSpPr>
          <p:cNvPr id="3" name="Content Placeholder 2">
            <a:extLst>
              <a:ext uri="{FF2B5EF4-FFF2-40B4-BE49-F238E27FC236}">
                <a16:creationId xmlns:a16="http://schemas.microsoft.com/office/drawing/2014/main" id="{B4DF7303-ABEA-4035-AE34-0864D22DA7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Content Placeholder 3">
            <a:extLst>
              <a:ext uri="{FF2B5EF4-FFF2-40B4-BE49-F238E27FC236}">
                <a16:creationId xmlns:a16="http://schemas.microsoft.com/office/drawing/2014/main" id="{AEDB655C-15E0-4079-B4F4-BCA72A2DB2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Date Placeholder 4">
            <a:extLst>
              <a:ext uri="{FF2B5EF4-FFF2-40B4-BE49-F238E27FC236}">
                <a16:creationId xmlns:a16="http://schemas.microsoft.com/office/drawing/2014/main" id="{BEDBA72F-6272-4384-BB48-1B9E562ED1B1}"/>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6" name="Footer Placeholder 5">
            <a:extLst>
              <a:ext uri="{FF2B5EF4-FFF2-40B4-BE49-F238E27FC236}">
                <a16:creationId xmlns:a16="http://schemas.microsoft.com/office/drawing/2014/main" id="{1627CF36-163F-42B3-B2EB-5638D61FCAA4}"/>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642E2AC1-27FA-4AA1-8741-ED6C0E028531}"/>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2184690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4EBDC-5422-4044-9732-429C959807A4}"/>
              </a:ext>
            </a:extLst>
          </p:cNvPr>
          <p:cNvSpPr>
            <a:spLocks noGrp="1"/>
          </p:cNvSpPr>
          <p:nvPr>
            <p:ph type="title"/>
          </p:nvPr>
        </p:nvSpPr>
        <p:spPr>
          <a:xfrm>
            <a:off x="839788" y="365125"/>
            <a:ext cx="10515600" cy="1325563"/>
          </a:xfrm>
        </p:spPr>
        <p:txBody>
          <a:bodyPr/>
          <a:lstStyle/>
          <a:p>
            <a:r>
              <a:rPr lang="en-US"/>
              <a:t>Click to edit Master title style</a:t>
            </a:r>
            <a:endParaRPr lang="en-AE"/>
          </a:p>
        </p:txBody>
      </p:sp>
      <p:sp>
        <p:nvSpPr>
          <p:cNvPr id="3" name="Text Placeholder 2">
            <a:extLst>
              <a:ext uri="{FF2B5EF4-FFF2-40B4-BE49-F238E27FC236}">
                <a16:creationId xmlns:a16="http://schemas.microsoft.com/office/drawing/2014/main" id="{F3D6602E-CF28-418C-AFA5-B5757C1897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EC6B10-CFAD-42F5-A397-1B91E7AF3A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5" name="Text Placeholder 4">
            <a:extLst>
              <a:ext uri="{FF2B5EF4-FFF2-40B4-BE49-F238E27FC236}">
                <a16:creationId xmlns:a16="http://schemas.microsoft.com/office/drawing/2014/main" id="{62080213-5437-4011-852F-D1E5D90B75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A50C88-BD94-434F-84FA-2C692CBA4C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7" name="Date Placeholder 6">
            <a:extLst>
              <a:ext uri="{FF2B5EF4-FFF2-40B4-BE49-F238E27FC236}">
                <a16:creationId xmlns:a16="http://schemas.microsoft.com/office/drawing/2014/main" id="{138AC61B-2848-455F-97EF-ED056F2BC586}"/>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8" name="Footer Placeholder 7">
            <a:extLst>
              <a:ext uri="{FF2B5EF4-FFF2-40B4-BE49-F238E27FC236}">
                <a16:creationId xmlns:a16="http://schemas.microsoft.com/office/drawing/2014/main" id="{97CC351D-076C-4009-AF29-D6362FCB6DA3}"/>
              </a:ext>
            </a:extLst>
          </p:cNvPr>
          <p:cNvSpPr>
            <a:spLocks noGrp="1"/>
          </p:cNvSpPr>
          <p:nvPr>
            <p:ph type="ftr" sz="quarter" idx="11"/>
          </p:nvPr>
        </p:nvSpPr>
        <p:spPr/>
        <p:txBody>
          <a:bodyPr/>
          <a:lstStyle/>
          <a:p>
            <a:endParaRPr lang="en-AE"/>
          </a:p>
        </p:txBody>
      </p:sp>
      <p:sp>
        <p:nvSpPr>
          <p:cNvPr id="9" name="Slide Number Placeholder 8">
            <a:extLst>
              <a:ext uri="{FF2B5EF4-FFF2-40B4-BE49-F238E27FC236}">
                <a16:creationId xmlns:a16="http://schemas.microsoft.com/office/drawing/2014/main" id="{6C551C3C-1DD1-425C-A90E-6E901B312373}"/>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938966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4261B-4051-4BF6-8F0B-B56E9D251B48}"/>
              </a:ext>
            </a:extLst>
          </p:cNvPr>
          <p:cNvSpPr>
            <a:spLocks noGrp="1"/>
          </p:cNvSpPr>
          <p:nvPr>
            <p:ph type="title"/>
          </p:nvPr>
        </p:nvSpPr>
        <p:spPr/>
        <p:txBody>
          <a:bodyPr/>
          <a:lstStyle/>
          <a:p>
            <a:r>
              <a:rPr lang="en-US"/>
              <a:t>Click to edit Master title style</a:t>
            </a:r>
            <a:endParaRPr lang="en-AE"/>
          </a:p>
        </p:txBody>
      </p:sp>
      <p:sp>
        <p:nvSpPr>
          <p:cNvPr id="3" name="Date Placeholder 2">
            <a:extLst>
              <a:ext uri="{FF2B5EF4-FFF2-40B4-BE49-F238E27FC236}">
                <a16:creationId xmlns:a16="http://schemas.microsoft.com/office/drawing/2014/main" id="{D03084BF-101D-4B2E-8D2F-874BB374EF2A}"/>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4" name="Footer Placeholder 3">
            <a:extLst>
              <a:ext uri="{FF2B5EF4-FFF2-40B4-BE49-F238E27FC236}">
                <a16:creationId xmlns:a16="http://schemas.microsoft.com/office/drawing/2014/main" id="{6B901AD7-93F1-4D8A-AD34-2DFE5B32E448}"/>
              </a:ext>
            </a:extLst>
          </p:cNvPr>
          <p:cNvSpPr>
            <a:spLocks noGrp="1"/>
          </p:cNvSpPr>
          <p:nvPr>
            <p:ph type="ftr" sz="quarter" idx="11"/>
          </p:nvPr>
        </p:nvSpPr>
        <p:spPr/>
        <p:txBody>
          <a:bodyPr/>
          <a:lstStyle/>
          <a:p>
            <a:endParaRPr lang="en-AE"/>
          </a:p>
        </p:txBody>
      </p:sp>
      <p:sp>
        <p:nvSpPr>
          <p:cNvPr id="5" name="Slide Number Placeholder 4">
            <a:extLst>
              <a:ext uri="{FF2B5EF4-FFF2-40B4-BE49-F238E27FC236}">
                <a16:creationId xmlns:a16="http://schemas.microsoft.com/office/drawing/2014/main" id="{0AB21A48-77A0-4B4A-BFC2-DFC616EACDC8}"/>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1048317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2B19AE-6382-45C1-910A-6589562B01D2}"/>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3" name="Footer Placeholder 2">
            <a:extLst>
              <a:ext uri="{FF2B5EF4-FFF2-40B4-BE49-F238E27FC236}">
                <a16:creationId xmlns:a16="http://schemas.microsoft.com/office/drawing/2014/main" id="{F2559155-9B99-4E76-9711-1C54053C1EC8}"/>
              </a:ext>
            </a:extLst>
          </p:cNvPr>
          <p:cNvSpPr>
            <a:spLocks noGrp="1"/>
          </p:cNvSpPr>
          <p:nvPr>
            <p:ph type="ftr" sz="quarter" idx="11"/>
          </p:nvPr>
        </p:nvSpPr>
        <p:spPr/>
        <p:txBody>
          <a:bodyPr/>
          <a:lstStyle/>
          <a:p>
            <a:endParaRPr lang="en-AE"/>
          </a:p>
        </p:txBody>
      </p:sp>
      <p:sp>
        <p:nvSpPr>
          <p:cNvPr id="4" name="Slide Number Placeholder 3">
            <a:extLst>
              <a:ext uri="{FF2B5EF4-FFF2-40B4-BE49-F238E27FC236}">
                <a16:creationId xmlns:a16="http://schemas.microsoft.com/office/drawing/2014/main" id="{5D7EC4AA-BFE6-460A-82A2-28C638AF09FC}"/>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2368463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799C-780A-4E0F-881D-F510272B30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Content Placeholder 2">
            <a:extLst>
              <a:ext uri="{FF2B5EF4-FFF2-40B4-BE49-F238E27FC236}">
                <a16:creationId xmlns:a16="http://schemas.microsoft.com/office/drawing/2014/main" id="{08BCEE41-0694-4C28-91D5-E6B75838E0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Text Placeholder 3">
            <a:extLst>
              <a:ext uri="{FF2B5EF4-FFF2-40B4-BE49-F238E27FC236}">
                <a16:creationId xmlns:a16="http://schemas.microsoft.com/office/drawing/2014/main" id="{F64F23ED-C4A7-4578-A5A6-A37330C2D7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717893-53F3-4894-A28E-209C793C693A}"/>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6" name="Footer Placeholder 5">
            <a:extLst>
              <a:ext uri="{FF2B5EF4-FFF2-40B4-BE49-F238E27FC236}">
                <a16:creationId xmlns:a16="http://schemas.microsoft.com/office/drawing/2014/main" id="{98B9E5EA-DE0B-499A-BB3F-170624BD83C0}"/>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21DC02DB-A542-47A4-8AC1-FAC378F3592B}"/>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938596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2FB66-315B-4C45-935C-F9E9EEF6E1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Picture Placeholder 2">
            <a:extLst>
              <a:ext uri="{FF2B5EF4-FFF2-40B4-BE49-F238E27FC236}">
                <a16:creationId xmlns:a16="http://schemas.microsoft.com/office/drawing/2014/main" id="{9AD3D10A-2F28-4431-A38F-3E17F41897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E"/>
          </a:p>
        </p:txBody>
      </p:sp>
      <p:sp>
        <p:nvSpPr>
          <p:cNvPr id="4" name="Text Placeholder 3">
            <a:extLst>
              <a:ext uri="{FF2B5EF4-FFF2-40B4-BE49-F238E27FC236}">
                <a16:creationId xmlns:a16="http://schemas.microsoft.com/office/drawing/2014/main" id="{8DA440E7-F3F4-455E-8017-1114B2240F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F48A5-7785-4693-85F9-57D532E22BAC}"/>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6" name="Footer Placeholder 5">
            <a:extLst>
              <a:ext uri="{FF2B5EF4-FFF2-40B4-BE49-F238E27FC236}">
                <a16:creationId xmlns:a16="http://schemas.microsoft.com/office/drawing/2014/main" id="{167B000D-C65D-453A-AC6A-CA9755D477EF}"/>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994CB938-D142-4E6D-BFC1-D7D614D55775}"/>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1315000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29BCA-EA44-42B0-954F-71B1FF4405F3}"/>
              </a:ext>
            </a:extLst>
          </p:cNvPr>
          <p:cNvSpPr>
            <a:spLocks noGrp="1"/>
          </p:cNvSpPr>
          <p:nvPr>
            <p:ph type="title"/>
          </p:nvPr>
        </p:nvSpPr>
        <p:spPr/>
        <p:txBody>
          <a:bodyPr/>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29511263-DC42-4956-87DD-D9BF386369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21772346-8995-4B23-AC69-2598A719E1DD}"/>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5" name="Footer Placeholder 4">
            <a:extLst>
              <a:ext uri="{FF2B5EF4-FFF2-40B4-BE49-F238E27FC236}">
                <a16:creationId xmlns:a16="http://schemas.microsoft.com/office/drawing/2014/main" id="{4F6CC606-8B00-42E6-8CF3-70831178B246}"/>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041598DD-615E-4F88-ACE3-DC7F6C468BAC}"/>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1541617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9D2098-5EB3-4F28-BCEB-864B8FE4FCF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0A921695-721F-4EEB-B325-88681B9144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93DD4A04-90DA-45D9-8ACA-48A92E2480DC}"/>
              </a:ext>
            </a:extLst>
          </p:cNvPr>
          <p:cNvSpPr>
            <a:spLocks noGrp="1"/>
          </p:cNvSpPr>
          <p:nvPr>
            <p:ph type="dt" sz="half" idx="10"/>
          </p:nvPr>
        </p:nvSpPr>
        <p:spPr/>
        <p:txBody>
          <a:bodyPr/>
          <a:lstStyle/>
          <a:p>
            <a:fld id="{655D0399-1114-4C1C-9448-0303D849FD0F}" type="datetimeFigureOut">
              <a:rPr lang="en-AE" smtClean="0"/>
              <a:t>04/27/2021</a:t>
            </a:fld>
            <a:endParaRPr lang="en-AE"/>
          </a:p>
        </p:txBody>
      </p:sp>
      <p:sp>
        <p:nvSpPr>
          <p:cNvPr id="5" name="Footer Placeholder 4">
            <a:extLst>
              <a:ext uri="{FF2B5EF4-FFF2-40B4-BE49-F238E27FC236}">
                <a16:creationId xmlns:a16="http://schemas.microsoft.com/office/drawing/2014/main" id="{56D47CA6-3A10-48B8-A0F7-0868B0AFA422}"/>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45DCD134-E0DC-461E-9AAE-44750862B4B1}"/>
              </a:ext>
            </a:extLst>
          </p:cNvPr>
          <p:cNvSpPr>
            <a:spLocks noGrp="1"/>
          </p:cNvSpPr>
          <p:nvPr>
            <p:ph type="sldNum" sz="quarter" idx="12"/>
          </p:nvPr>
        </p:nvSpPr>
        <p:spPr/>
        <p:txBody>
          <a:bodyPr/>
          <a:lstStyle/>
          <a:p>
            <a:fld id="{F456B3EC-483A-4D11-8DE6-AEE300367C93}" type="slidenum">
              <a:rPr lang="en-AE" smtClean="0"/>
              <a:t>‹#›</a:t>
            </a:fld>
            <a:endParaRPr lang="en-AE"/>
          </a:p>
        </p:txBody>
      </p:sp>
    </p:spTree>
    <p:extLst>
      <p:ext uri="{BB962C8B-B14F-4D97-AF65-F5344CB8AC3E}">
        <p14:creationId xmlns:p14="http://schemas.microsoft.com/office/powerpoint/2010/main" val="791019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copy">
    <p:spTree>
      <p:nvGrpSpPr>
        <p:cNvPr id="1" name=""/>
        <p:cNvGrpSpPr/>
        <p:nvPr/>
      </p:nvGrpSpPr>
      <p:grpSpPr>
        <a:xfrm>
          <a:off x="0" y="0"/>
          <a:ext cx="0" cy="0"/>
          <a:chOff x="0" y="0"/>
          <a:chExt cx="0" cy="0"/>
        </a:xfrm>
      </p:grpSpPr>
      <p:sp>
        <p:nvSpPr>
          <p:cNvPr id="50" name="Shape 50"/>
          <p:cNvSpPr>
            <a:spLocks noGrp="1"/>
          </p:cNvSpPr>
          <p:nvPr>
            <p:ph type="body" sz="quarter" idx="13"/>
          </p:nvPr>
        </p:nvSpPr>
        <p:spPr>
          <a:xfrm>
            <a:off x="6092030" y="279797"/>
            <a:ext cx="2321031" cy="898039"/>
          </a:xfrm>
          <a:prstGeom prst="rect">
            <a:avLst/>
          </a:prstGeom>
        </p:spPr>
        <p:txBody>
          <a:bodyPr/>
          <a:lstStyle>
            <a:lvl1pPr marL="0" indent="0" defTabSz="135011">
              <a:lnSpc>
                <a:spcPct val="120000"/>
              </a:lnSpc>
              <a:spcBef>
                <a:spcPts val="0"/>
              </a:spcBef>
              <a:buSzTx/>
              <a:buNone/>
              <a:defRPr sz="3948" b="1" spc="164">
                <a:solidFill>
                  <a:srgbClr val="FBC151"/>
                </a:solidFill>
                <a:latin typeface="Trebuchet MS"/>
                <a:sym typeface="Trebuchet MS"/>
              </a:defRPr>
            </a:lvl1pPr>
          </a:lstStyle>
          <a:p>
            <a:pPr marL="0" indent="0" defTabSz="192023">
              <a:lnSpc>
                <a:spcPct val="120000"/>
              </a:lnSpc>
              <a:spcBef>
                <a:spcPts val="0"/>
              </a:spcBef>
              <a:buSzTx/>
              <a:buNone/>
              <a:defRPr sz="1533" b="1" spc="25">
                <a:solidFill>
                  <a:srgbClr val="FBC151"/>
                </a:solidFill>
                <a:latin typeface="Trebuchet MS"/>
                <a:ea typeface="Trebuchet MS"/>
                <a:cs typeface="Trebuchet MS"/>
                <a:sym typeface="Trebuchet MS"/>
              </a:defRPr>
            </a:pPr>
            <a:r>
              <a:t>HEADLINE</a:t>
            </a:r>
          </a:p>
          <a:p>
            <a:pPr marL="0" indent="0" defTabSz="192023">
              <a:lnSpc>
                <a:spcPct val="120000"/>
              </a:lnSpc>
              <a:spcBef>
                <a:spcPts val="0"/>
              </a:spcBef>
              <a:buSzTx/>
              <a:buNone/>
              <a:defRPr sz="3948" spc="164">
                <a:latin typeface="Trebuchet MS"/>
                <a:ea typeface="Trebuchet MS"/>
                <a:cs typeface="Trebuchet MS"/>
                <a:sym typeface="Trebuchet MS"/>
              </a:defRPr>
            </a:pPr>
            <a:r>
              <a:t>HEADLINE</a:t>
            </a:r>
          </a:p>
        </p:txBody>
      </p:sp>
      <p:sp>
        <p:nvSpPr>
          <p:cNvPr id="51" name="Shape 51"/>
          <p:cNvSpPr>
            <a:spLocks noGrp="1"/>
          </p:cNvSpPr>
          <p:nvPr>
            <p:ph type="body" sz="quarter" idx="14"/>
          </p:nvPr>
        </p:nvSpPr>
        <p:spPr>
          <a:xfrm>
            <a:off x="6103937" y="1503863"/>
            <a:ext cx="5455793" cy="2459803"/>
          </a:xfrm>
          <a:prstGeom prst="rect">
            <a:avLst/>
          </a:prstGeom>
        </p:spPr>
        <p:txBody>
          <a:bodyPr anchor="t"/>
          <a:lstStyle>
            <a:lvl1pPr marL="0" indent="0" defTabSz="321457">
              <a:lnSpc>
                <a:spcPct val="120000"/>
              </a:lnSpc>
              <a:spcBef>
                <a:spcPts val="0"/>
              </a:spcBef>
              <a:buSzTx/>
              <a:buNone/>
              <a:defRPr sz="1371" spc="57">
                <a:latin typeface="Trebuchet MS"/>
                <a:ea typeface="Trebuchet MS"/>
                <a:cs typeface="Trebuchet MS"/>
                <a:sym typeface="Trebuchet MS"/>
              </a:defRPr>
            </a:lvl1pPr>
          </a:lstStyle>
          <a:p>
            <a:r>
              <a:t>Body copy Body copy Body copy Body copy Body copy Body copy Body copy Body copy Body copy Body copy Body copy Body copy Body copy Body copy Body copy Body copy Body copy Body copy</a:t>
            </a:r>
          </a:p>
        </p:txBody>
      </p:sp>
      <p:sp>
        <p:nvSpPr>
          <p:cNvPr id="52" name="Shape 52"/>
          <p:cNvSpPr/>
          <p:nvPr/>
        </p:nvSpPr>
        <p:spPr>
          <a:xfrm flipH="1" flipV="1">
            <a:off x="6173639" y="1336383"/>
            <a:ext cx="2054033" cy="1"/>
          </a:xfrm>
          <a:prstGeom prst="line">
            <a:avLst/>
          </a:prstGeom>
          <a:ln w="25400">
            <a:solidFill>
              <a:srgbClr val="000000"/>
            </a:solidFill>
            <a:miter lim="400000"/>
          </a:ln>
        </p:spPr>
        <p:txBody>
          <a:bodyPr lIns="35719" tIns="35719" rIns="35719" bIns="35719" anchor="ctr"/>
          <a:lstStyle/>
          <a:p>
            <a:pPr algn="ctr" defTabSz="410751">
              <a:lnSpc>
                <a:spcPct val="100000"/>
              </a:lnSpc>
              <a:defRPr sz="2400" spc="0">
                <a:latin typeface="+mn-lt"/>
                <a:ea typeface="+mn-ea"/>
                <a:cs typeface="+mn-cs"/>
                <a:sym typeface="Helvetica Light"/>
              </a:defRPr>
            </a:pPr>
            <a:endParaRPr sz="1687"/>
          </a:p>
        </p:txBody>
      </p:sp>
      <p:pic>
        <p:nvPicPr>
          <p:cNvPr id="53" name="pasted-image.pdf"/>
          <p:cNvPicPr>
            <a:picLocks noChangeAspect="1"/>
          </p:cNvPicPr>
          <p:nvPr/>
        </p:nvPicPr>
        <p:blipFill>
          <a:blip r:embed="rId2"/>
          <a:stretch>
            <a:fillRect/>
          </a:stretch>
        </p:blipFill>
        <p:spPr>
          <a:xfrm>
            <a:off x="10506589" y="6181686"/>
            <a:ext cx="1416115" cy="531098"/>
          </a:xfrm>
          <a:prstGeom prst="rect">
            <a:avLst/>
          </a:prstGeom>
          <a:ln w="12700">
            <a:miter lim="400000"/>
          </a:ln>
        </p:spPr>
      </p:pic>
      <p:sp>
        <p:nvSpPr>
          <p:cNvPr id="54" name="Shape 54"/>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7886302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AD6F3-A229-2841-BEEF-02DEF958DDFD}"/>
              </a:ext>
            </a:extLst>
          </p:cNvPr>
          <p:cNvSpPr>
            <a:spLocks noGrp="1"/>
          </p:cNvSpPr>
          <p:nvPr>
            <p:ph type="title"/>
          </p:nvPr>
        </p:nvSpPr>
        <p:spPr>
          <a:xfrm>
            <a:off x="461352" y="649180"/>
            <a:ext cx="7144972" cy="1600200"/>
          </a:xfrm>
        </p:spPr>
        <p:txBody>
          <a:bodyPr anchor="t">
            <a:noAutofit/>
          </a:bodyPr>
          <a:lstStyle>
            <a:lvl1pPr>
              <a:defRPr sz="4800"/>
            </a:lvl1pPr>
          </a:lstStyle>
          <a:p>
            <a:r>
              <a:rPr lang="en-US" dirty="0"/>
              <a:t>Click to edit Master title style</a:t>
            </a:r>
          </a:p>
        </p:txBody>
      </p:sp>
    </p:spTree>
    <p:extLst>
      <p:ext uri="{BB962C8B-B14F-4D97-AF65-F5344CB8AC3E}">
        <p14:creationId xmlns:p14="http://schemas.microsoft.com/office/powerpoint/2010/main" val="3986308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DFCA99-BA4B-4D04-8DB4-AE656D37D6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E"/>
          </a:p>
        </p:txBody>
      </p:sp>
      <p:sp>
        <p:nvSpPr>
          <p:cNvPr id="3" name="Text Placeholder 2">
            <a:extLst>
              <a:ext uri="{FF2B5EF4-FFF2-40B4-BE49-F238E27FC236}">
                <a16:creationId xmlns:a16="http://schemas.microsoft.com/office/drawing/2014/main" id="{EF45E446-2816-4DF9-9F92-383D2CC71D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F0CACDEC-39BC-4458-8E67-DCE12EC5A5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5D0399-1114-4C1C-9448-0303D849FD0F}" type="datetimeFigureOut">
              <a:rPr lang="en-AE" smtClean="0"/>
              <a:t>04/27/2021</a:t>
            </a:fld>
            <a:endParaRPr lang="en-AE"/>
          </a:p>
        </p:txBody>
      </p:sp>
      <p:sp>
        <p:nvSpPr>
          <p:cNvPr id="5" name="Footer Placeholder 4">
            <a:extLst>
              <a:ext uri="{FF2B5EF4-FFF2-40B4-BE49-F238E27FC236}">
                <a16:creationId xmlns:a16="http://schemas.microsoft.com/office/drawing/2014/main" id="{22ADDBE9-E808-44FF-906A-8ECB8EE626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E"/>
          </a:p>
        </p:txBody>
      </p:sp>
      <p:sp>
        <p:nvSpPr>
          <p:cNvPr id="6" name="Slide Number Placeholder 5">
            <a:extLst>
              <a:ext uri="{FF2B5EF4-FFF2-40B4-BE49-F238E27FC236}">
                <a16:creationId xmlns:a16="http://schemas.microsoft.com/office/drawing/2014/main" id="{BF38CC77-F01F-478C-9988-433ED0B856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56B3EC-483A-4D11-8DE6-AEE300367C93}" type="slidenum">
              <a:rPr lang="en-AE" smtClean="0"/>
              <a:t>‹#›</a:t>
            </a:fld>
            <a:endParaRPr lang="en-AE"/>
          </a:p>
        </p:txBody>
      </p:sp>
    </p:spTree>
    <p:extLst>
      <p:ext uri="{BB962C8B-B14F-4D97-AF65-F5344CB8AC3E}">
        <p14:creationId xmlns:p14="http://schemas.microsoft.com/office/powerpoint/2010/main" val="390868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81498A1-F714-4CA5-8DC7-8283CCB39131}"/>
              </a:ext>
            </a:extLst>
          </p:cNvPr>
          <p:cNvSpPr txBox="1">
            <a:spLocks/>
          </p:cNvSpPr>
          <p:nvPr/>
        </p:nvSpPr>
        <p:spPr>
          <a:xfrm>
            <a:off x="866352" y="547558"/>
            <a:ext cx="3277614" cy="2825495"/>
          </a:xfrm>
          <a:prstGeom prst="rect">
            <a:avLst/>
          </a:prstGeom>
        </p:spPr>
        <p:txBody>
          <a:bodyPr vert="horz" wrap="square" lIns="0" tIns="0" rIns="0" bIns="0" rtlCol="0" anchor="t" anchorCtr="0">
            <a:noAutofit/>
          </a:bodyPr>
          <a:lstStyle>
            <a:lvl1pPr algn="l" defTabSz="685831" rtl="0" eaLnBrk="1" latinLnBrk="0" hangingPunct="1">
              <a:lnSpc>
                <a:spcPts val="3500"/>
              </a:lnSpc>
              <a:spcBef>
                <a:spcPct val="0"/>
              </a:spcBef>
              <a:buNone/>
              <a:defRPr sz="4000" b="1" i="0" kern="1200" cap="all" baseline="0">
                <a:solidFill>
                  <a:schemeClr val="tx1"/>
                </a:solidFill>
                <a:latin typeface="Amsi Pro Cond Ultra" panose="020B0A06020201010104" pitchFamily="34" charset="77"/>
                <a:ea typeface="+mj-ea"/>
                <a:cs typeface="+mj-cs"/>
              </a:defRPr>
            </a:lvl1pPr>
          </a:lstStyle>
          <a:p>
            <a:pPr>
              <a:lnSpc>
                <a:spcPts val="8400"/>
              </a:lnSpc>
            </a:pPr>
            <a:endParaRPr lang="en-ZA" sz="9600" dirty="0">
              <a:solidFill>
                <a:schemeClr val="bg1"/>
              </a:solidFill>
              <a:latin typeface="AmsiProCond-Black" panose="020B0A06020201010104" pitchFamily="34" charset="0"/>
            </a:endParaRPr>
          </a:p>
        </p:txBody>
      </p:sp>
      <p:pic>
        <p:nvPicPr>
          <p:cNvPr id="15" name="Picture 14" descr="A picture containing animal, mammal, standing, green&#10;&#10;Description automatically generated">
            <a:extLst>
              <a:ext uri="{FF2B5EF4-FFF2-40B4-BE49-F238E27FC236}">
                <a16:creationId xmlns:a16="http://schemas.microsoft.com/office/drawing/2014/main" id="{1F22F8B8-4317-4135-BB30-6C785F45CBCC}"/>
              </a:ext>
            </a:extLst>
          </p:cNvPr>
          <p:cNvPicPr>
            <a:picLocks noChangeAspect="1"/>
          </p:cNvPicPr>
          <p:nvPr/>
        </p:nvPicPr>
        <p:blipFill>
          <a:blip r:embed="rId3"/>
          <a:stretch>
            <a:fillRect/>
          </a:stretch>
        </p:blipFill>
        <p:spPr>
          <a:xfrm>
            <a:off x="-331480" y="-300300"/>
            <a:ext cx="12854959" cy="7346706"/>
          </a:xfrm>
          <a:prstGeom prst="rect">
            <a:avLst/>
          </a:prstGeom>
        </p:spPr>
      </p:pic>
      <p:pic>
        <p:nvPicPr>
          <p:cNvPr id="6" name="Corporate-Logo-black.png">
            <a:extLst>
              <a:ext uri="{FF2B5EF4-FFF2-40B4-BE49-F238E27FC236}">
                <a16:creationId xmlns:a16="http://schemas.microsoft.com/office/drawing/2014/main" id="{5A7D9500-EB0D-43C2-B5C7-BF02A2BF3C72}"/>
              </a:ext>
            </a:extLst>
          </p:cNvPr>
          <p:cNvPicPr/>
          <p:nvPr/>
        </p:nvPicPr>
        <p:blipFill>
          <a:blip r:embed="rId4" cstate="email">
            <a:extLst>
              <a:ext uri="{28A0092B-C50C-407E-A947-70E740481C1C}">
                <a14:useLocalDpi xmlns:a14="http://schemas.microsoft.com/office/drawing/2010/main"/>
              </a:ext>
            </a:extLst>
          </a:blip>
          <a:stretch>
            <a:fillRect/>
          </a:stretch>
        </p:blipFill>
        <p:spPr>
          <a:xfrm>
            <a:off x="10028161" y="6018496"/>
            <a:ext cx="1434611" cy="773081"/>
          </a:xfrm>
          <a:prstGeom prst="rect">
            <a:avLst/>
          </a:prstGeom>
          <a:ln w="12700">
            <a:miter lim="400000"/>
          </a:ln>
        </p:spPr>
      </p:pic>
      <p:sp>
        <p:nvSpPr>
          <p:cNvPr id="5" name="Rectangle 4">
            <a:extLst>
              <a:ext uri="{FF2B5EF4-FFF2-40B4-BE49-F238E27FC236}">
                <a16:creationId xmlns:a16="http://schemas.microsoft.com/office/drawing/2014/main" id="{1BB328E8-8C7F-4813-8882-30E708C87ED3}"/>
              </a:ext>
            </a:extLst>
          </p:cNvPr>
          <p:cNvSpPr/>
          <p:nvPr/>
        </p:nvSpPr>
        <p:spPr>
          <a:xfrm>
            <a:off x="1539611" y="-312657"/>
            <a:ext cx="9112776" cy="3046988"/>
          </a:xfrm>
          <a:prstGeom prst="rect">
            <a:avLst/>
          </a:prstGeom>
        </p:spPr>
        <p:txBody>
          <a:bodyPr wrap="square">
            <a:spAutoFit/>
          </a:bodyPr>
          <a:lstStyle/>
          <a:p>
            <a:pPr algn="ctr"/>
            <a:r>
              <a:rPr lang="en-ZA" sz="9600" b="1" cap="all" dirty="0">
                <a:solidFill>
                  <a:schemeClr val="bg1"/>
                </a:solidFill>
                <a:effectLst>
                  <a:outerShdw blurRad="38100" dist="38100" dir="2700000" algn="tl">
                    <a:srgbClr val="000000">
                      <a:alpha val="43137"/>
                    </a:srgbClr>
                  </a:outerShdw>
                </a:effectLst>
                <a:latin typeface="+mj-lt"/>
                <a:ea typeface="+mj-ea"/>
                <a:cs typeface="+mj-cs"/>
              </a:rPr>
              <a:t>Meet south Africa</a:t>
            </a:r>
          </a:p>
        </p:txBody>
      </p:sp>
    </p:spTree>
    <p:extLst>
      <p:ext uri="{BB962C8B-B14F-4D97-AF65-F5344CB8AC3E}">
        <p14:creationId xmlns:p14="http://schemas.microsoft.com/office/powerpoint/2010/main" val="1710287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body" idx="13"/>
          </p:nvPr>
        </p:nvSpPr>
        <p:spPr>
          <a:xfrm>
            <a:off x="5129196" y="345495"/>
            <a:ext cx="5264651" cy="870866"/>
          </a:xfrm>
          <a:prstGeom prst="rect">
            <a:avLst/>
          </a:prstGeom>
        </p:spPr>
        <p:txBody>
          <a:bodyPr>
            <a:normAutofit lnSpcReduction="10000"/>
          </a:bodyPr>
          <a:lstStyle>
            <a:lvl1pPr marL="0" indent="0" defTabSz="457200">
              <a:lnSpc>
                <a:spcPct val="120000"/>
              </a:lnSpc>
              <a:spcBef>
                <a:spcPts val="0"/>
              </a:spcBef>
              <a:buSzTx/>
              <a:buNone/>
              <a:defRPr sz="5000" spc="208">
                <a:latin typeface="Trebuchet MS"/>
                <a:ea typeface="Trebuchet MS"/>
                <a:cs typeface="Trebuchet MS"/>
                <a:sym typeface="Trebuchet MS"/>
              </a:defRPr>
            </a:lvl1pPr>
          </a:lstStyle>
          <a:p>
            <a:r>
              <a:rPr lang="en-US" dirty="0"/>
              <a:t>PROGRAMME</a:t>
            </a:r>
            <a:endParaRPr dirty="0"/>
          </a:p>
        </p:txBody>
      </p:sp>
      <p:sp>
        <p:nvSpPr>
          <p:cNvPr id="151" name="Shape 151"/>
          <p:cNvSpPr>
            <a:spLocks noGrp="1"/>
          </p:cNvSpPr>
          <p:nvPr>
            <p:ph type="body" idx="14"/>
          </p:nvPr>
        </p:nvSpPr>
        <p:spPr>
          <a:xfrm>
            <a:off x="5129196" y="1484319"/>
            <a:ext cx="6948504" cy="5460178"/>
          </a:xfrm>
          <a:prstGeom prst="rect">
            <a:avLst/>
          </a:prstGeom>
        </p:spPr>
        <p:txBody>
          <a:bodyPr>
            <a:normAutofit/>
          </a:bodyPr>
          <a:lstStyle/>
          <a:p>
            <a:pPr marL="138901" indent="-138901">
              <a:buSzPct val="75000"/>
              <a:buChar char="•"/>
              <a:defRPr sz="1700" spc="70"/>
            </a:pPr>
            <a:r>
              <a:rPr lang="en-ZA" sz="1200" b="1" dirty="0"/>
              <a:t>  </a:t>
            </a:r>
            <a:r>
              <a:rPr sz="1200" b="1" dirty="0"/>
              <a:t>I</a:t>
            </a:r>
            <a:r>
              <a:rPr lang="en-US" sz="1200" b="1" dirty="0"/>
              <a:t>NTRO AND WELCOME. </a:t>
            </a:r>
          </a:p>
          <a:p>
            <a:pPr>
              <a:buSzPct val="75000"/>
              <a:defRPr sz="1700" spc="70"/>
            </a:pPr>
            <a:endParaRPr lang="en-US" sz="1200" b="1" dirty="0"/>
          </a:p>
          <a:p>
            <a:pPr marL="200911" indent="-200911">
              <a:buSzPct val="75000"/>
              <a:buFont typeface="Arial" pitchFamily="34" charset="0"/>
              <a:buChar char="•"/>
              <a:defRPr sz="1700" spc="70"/>
            </a:pPr>
            <a:r>
              <a:rPr lang="en-US" sz="1200" b="1" dirty="0"/>
              <a:t>ADDRESS  BY SA Embassy </a:t>
            </a:r>
          </a:p>
          <a:p>
            <a:pPr marL="200911" indent="-200911">
              <a:buSzPct val="75000"/>
              <a:buFont typeface="Arial" pitchFamily="34" charset="0"/>
              <a:buChar char="•"/>
              <a:defRPr sz="1700" spc="70"/>
            </a:pPr>
            <a:r>
              <a:rPr lang="en-US" sz="1200" b="1" dirty="0"/>
              <a:t>ADRESSS BY  </a:t>
            </a:r>
            <a:r>
              <a:rPr lang="tr-TR" sz="1200" b="1" dirty="0"/>
              <a:t>MR TOLGA GENCER</a:t>
            </a:r>
            <a:r>
              <a:rPr lang="en-US" sz="1200" b="1" dirty="0"/>
              <a:t>  ( </a:t>
            </a:r>
            <a:r>
              <a:rPr lang="tr-TR" sz="1200" b="1" dirty="0" err="1"/>
              <a:t>Executive</a:t>
            </a:r>
            <a:r>
              <a:rPr lang="tr-TR" sz="1200" b="1" dirty="0"/>
              <a:t> Board </a:t>
            </a:r>
            <a:r>
              <a:rPr lang="tr-TR" sz="1200" b="1" dirty="0" err="1"/>
              <a:t>Member</a:t>
            </a:r>
            <a:r>
              <a:rPr lang="tr-TR" sz="1200" b="1" dirty="0"/>
              <a:t>/ TÜRSAB</a:t>
            </a:r>
            <a:r>
              <a:rPr lang="en-US" sz="1200" b="1" dirty="0"/>
              <a:t>)</a:t>
            </a:r>
          </a:p>
          <a:p>
            <a:pPr>
              <a:buSzPct val="75000"/>
              <a:defRPr sz="1700" spc="70"/>
            </a:pPr>
            <a:endParaRPr sz="1200" b="1" dirty="0"/>
          </a:p>
          <a:p>
            <a:pPr marL="138901" indent="-138901">
              <a:buSzPct val="75000"/>
              <a:buFontTx/>
              <a:buChar char="•"/>
              <a:defRPr sz="1700" spc="70"/>
            </a:pPr>
            <a:r>
              <a:rPr lang="en-US" sz="1200" b="1" kern="0" spc="49" dirty="0">
                <a:solidFill>
                  <a:srgbClr val="000000"/>
                </a:solidFill>
              </a:rPr>
              <a:t>ADDRESS BY MS NELISWA NKANI  - HUB HEAD INDIA,MIDDLE EAST, SOUTH EAST ASIA AND TURKEY.  </a:t>
            </a:r>
          </a:p>
          <a:p>
            <a:pPr>
              <a:buSzPct val="75000"/>
              <a:defRPr sz="1700" spc="70"/>
            </a:pPr>
            <a:endParaRPr lang="en-US" sz="1200" b="1" dirty="0"/>
          </a:p>
          <a:p>
            <a:pPr marL="138901" indent="-138901">
              <a:buSzPct val="75000"/>
              <a:buChar char="•"/>
              <a:defRPr sz="1700" spc="70"/>
            </a:pPr>
            <a:r>
              <a:rPr lang="en-US" sz="1200" b="1" dirty="0"/>
              <a:t>DESTINATION PRESENTATION BY MR SADIQ DINDAR</a:t>
            </a:r>
          </a:p>
          <a:p>
            <a:pPr marL="138901" indent="-138901">
              <a:buSzPct val="75000"/>
              <a:buChar char="•"/>
              <a:defRPr sz="1700" spc="70"/>
            </a:pPr>
            <a:endParaRPr lang="en-US" sz="1200" b="1" dirty="0"/>
          </a:p>
          <a:p>
            <a:pPr marL="138901" indent="-138901">
              <a:buSzPct val="75000"/>
              <a:buChar char="•"/>
              <a:defRPr sz="1700" spc="70"/>
            </a:pPr>
            <a:r>
              <a:rPr lang="en-US" sz="1200" b="1" dirty="0"/>
              <a:t>THE PLACE OF THE RISING SUN PRESENTATION BY MS SMA DLAMINI</a:t>
            </a:r>
          </a:p>
          <a:p>
            <a:pPr marL="138901" indent="-138901">
              <a:buSzPct val="75000"/>
              <a:buChar char="•"/>
              <a:defRPr sz="1700" spc="70"/>
            </a:pPr>
            <a:endParaRPr lang="en-US" sz="1200" b="1" dirty="0"/>
          </a:p>
          <a:p>
            <a:pPr marL="138901" indent="-138901">
              <a:buSzPct val="75000"/>
              <a:buFont typeface="Arial" panose="020B0604020202020204" pitchFamily="34" charset="0"/>
              <a:buChar char="•"/>
              <a:defRPr sz="1700" spc="70"/>
            </a:pPr>
            <a:r>
              <a:rPr lang="en-US" sz="1200" b="1" dirty="0"/>
              <a:t>EXPLORE GAUTENG PRESENTATION BY MS. MPUTLE DIKOBE</a:t>
            </a:r>
          </a:p>
          <a:p>
            <a:pPr marL="138901" indent="-138901">
              <a:buSzPct val="75000"/>
              <a:buChar char="•"/>
              <a:defRPr sz="1700" spc="70"/>
            </a:pPr>
            <a:endParaRPr lang="en-US" sz="1200" b="1" dirty="0"/>
          </a:p>
          <a:p>
            <a:pPr marL="138901" indent="-138901">
              <a:buSzPct val="75000"/>
              <a:buChar char="•"/>
              <a:defRPr sz="1700" spc="70"/>
            </a:pPr>
            <a:r>
              <a:rPr lang="en-US" sz="1200" b="1" dirty="0"/>
              <a:t>THE EASTERN CAPE IS YOURS TO EXPLORE PRESENTATION BY MS. SUSAN WILSON</a:t>
            </a:r>
          </a:p>
          <a:p>
            <a:pPr marL="138901" indent="-138901">
              <a:buSzPct val="75000"/>
              <a:buChar char="•"/>
              <a:defRPr sz="1700" spc="70"/>
            </a:pPr>
            <a:endParaRPr lang="en-US" sz="1200" b="1" dirty="0"/>
          </a:p>
          <a:p>
            <a:pPr marL="138901" indent="-138901">
              <a:buSzPct val="75000"/>
              <a:buChar char="•"/>
              <a:defRPr sz="1700" spc="70"/>
            </a:pPr>
            <a:r>
              <a:rPr lang="en-US" sz="1200" b="1" dirty="0"/>
              <a:t>TOURISM KWAZULU NATAL PRESENTATION BY MS. THABILISE MTHETHWA</a:t>
            </a:r>
          </a:p>
          <a:p>
            <a:pPr marL="138901" indent="-138901">
              <a:buSzPct val="75000"/>
              <a:buChar char="•"/>
              <a:defRPr sz="1700" spc="70"/>
            </a:pPr>
            <a:endParaRPr lang="en-US" sz="1195" b="1" kern="0" spc="49" dirty="0">
              <a:solidFill>
                <a:srgbClr val="000000"/>
              </a:solidFill>
            </a:endParaRPr>
          </a:p>
          <a:p>
            <a:pPr marL="138901" indent="-138901">
              <a:buSzPct val="75000"/>
              <a:buChar char="•"/>
              <a:defRPr sz="1700" spc="70"/>
            </a:pPr>
            <a:r>
              <a:rPr lang="en-US" sz="1200" b="1" dirty="0"/>
              <a:t>QUESTION AND ANSWERS</a:t>
            </a:r>
          </a:p>
          <a:p>
            <a:pPr>
              <a:buSzPct val="75000"/>
              <a:defRPr sz="1700" spc="70"/>
            </a:pPr>
            <a:endParaRPr lang="en-US" sz="1200" b="1" dirty="0"/>
          </a:p>
          <a:p>
            <a:pPr marL="138901" indent="-138901">
              <a:buSzPct val="75000"/>
              <a:buChar char="•"/>
              <a:defRPr sz="1700" spc="70"/>
            </a:pPr>
            <a:r>
              <a:rPr lang="en-US" sz="1200" b="1" dirty="0"/>
              <a:t>CLOSING REMARKS AND VOTE OF </a:t>
            </a:r>
            <a:r>
              <a:rPr lang="en-US" sz="1200" b="1"/>
              <a:t>THANKS </a:t>
            </a:r>
            <a:endParaRPr sz="1200" b="1" dirty="0"/>
          </a:p>
          <a:p>
            <a:pPr>
              <a:buSzPct val="75000"/>
              <a:defRPr sz="1700" spc="70"/>
            </a:pPr>
            <a:endParaRPr sz="1200" b="1" dirty="0"/>
          </a:p>
        </p:txBody>
      </p:sp>
      <p:pic>
        <p:nvPicPr>
          <p:cNvPr id="152" name="G0351434_RET_lr_CMYK.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06333" y="321468"/>
            <a:ext cx="4250531" cy="6215063"/>
          </a:xfrm>
          <a:prstGeom prst="rect">
            <a:avLst/>
          </a:prstGeom>
          <a:ln w="12700">
            <a:miter lim="400000"/>
          </a:ln>
        </p:spPr>
      </p:pic>
    </p:spTree>
    <p:extLst>
      <p:ext uri="{BB962C8B-B14F-4D97-AF65-F5344CB8AC3E}">
        <p14:creationId xmlns:p14="http://schemas.microsoft.com/office/powerpoint/2010/main" val="630850806"/>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TotalTime>
  <Words>102</Words>
  <Application>Microsoft Office PowerPoint</Application>
  <PresentationFormat>Geniş ekran</PresentationFormat>
  <Paragraphs>23</Paragraphs>
  <Slides>2</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vt:i4>
      </vt:variant>
    </vt:vector>
  </HeadingPairs>
  <TitlesOfParts>
    <vt:vector size="8" baseType="lpstr">
      <vt:lpstr>AmsiProCond-Black</vt:lpstr>
      <vt:lpstr>Arial</vt:lpstr>
      <vt:lpstr>Calibri</vt:lpstr>
      <vt:lpstr>Calibri Light</vt:lpstr>
      <vt:lpstr>Trebuchet MS</vt:lpstr>
      <vt:lpstr>Office Theme</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African Webinar on Provincial Trade Training to the GCC Trade Partners</dc:title>
  <dc:creator>Ramon</dc:creator>
  <cp:lastModifiedBy>Gülberk Aşyapar</cp:lastModifiedBy>
  <cp:revision>22</cp:revision>
  <dcterms:created xsi:type="dcterms:W3CDTF">2021-04-18T09:25:29Z</dcterms:created>
  <dcterms:modified xsi:type="dcterms:W3CDTF">2021-04-27T09:35:15Z</dcterms:modified>
</cp:coreProperties>
</file>