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60" r:id="rId4"/>
    <p:sldId id="259" r:id="rId5"/>
    <p:sldId id="258" r:id="rId6"/>
    <p:sldId id="262" r:id="rId7"/>
    <p:sldId id="263" r:id="rId8"/>
    <p:sldId id="264" r:id="rId9"/>
    <p:sldId id="265" r:id="rId10"/>
    <p:sldId id="266" r:id="rId11"/>
    <p:sldId id="267" r:id="rId12"/>
    <p:sldId id="271" r:id="rId13"/>
    <p:sldId id="270" r:id="rId14"/>
    <p:sldId id="269" r:id="rId15"/>
    <p:sldId id="268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44" d="100"/>
          <a:sy n="144" d="100"/>
        </p:scale>
        <p:origin x="-178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5110C4-535D-DE43-89D8-DE696DEF46C8}" type="datetimeFigureOut">
              <a:rPr lang="en-US" smtClean="0"/>
              <a:t>26/08/17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8467A5-2CD3-7B47-A034-F2A6F6362A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5251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8467A5-2CD3-7B47-A034-F2A6F6362AE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1031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2D4A7-257E-B847-82DB-D5DE8C12F3B2}" type="datetimeFigureOut">
              <a:rPr lang="en-US" smtClean="0"/>
              <a:t>26/08/17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2187B-EA66-744A-8C88-253B9AD0D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034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2D4A7-257E-B847-82DB-D5DE8C12F3B2}" type="datetimeFigureOut">
              <a:rPr lang="en-US" smtClean="0"/>
              <a:t>26/08/17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2187B-EA66-744A-8C88-253B9AD0D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914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2D4A7-257E-B847-82DB-D5DE8C12F3B2}" type="datetimeFigureOut">
              <a:rPr lang="en-US" smtClean="0"/>
              <a:t>26/08/17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2187B-EA66-744A-8C88-253B9AD0D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161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2D4A7-257E-B847-82DB-D5DE8C12F3B2}" type="datetimeFigureOut">
              <a:rPr lang="en-US" smtClean="0"/>
              <a:t>26/08/17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2187B-EA66-744A-8C88-253B9AD0D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56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2D4A7-257E-B847-82DB-D5DE8C12F3B2}" type="datetimeFigureOut">
              <a:rPr lang="en-US" smtClean="0"/>
              <a:t>26/08/17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2187B-EA66-744A-8C88-253B9AD0D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8064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2D4A7-257E-B847-82DB-D5DE8C12F3B2}" type="datetimeFigureOut">
              <a:rPr lang="en-US" smtClean="0"/>
              <a:t>26/08/17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2187B-EA66-744A-8C88-253B9AD0D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121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2D4A7-257E-B847-82DB-D5DE8C12F3B2}" type="datetimeFigureOut">
              <a:rPr lang="en-US" smtClean="0"/>
              <a:t>26/08/17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2187B-EA66-744A-8C88-253B9AD0D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552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2D4A7-257E-B847-82DB-D5DE8C12F3B2}" type="datetimeFigureOut">
              <a:rPr lang="en-US" smtClean="0"/>
              <a:t>26/08/17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2187B-EA66-744A-8C88-253B9AD0D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012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2D4A7-257E-B847-82DB-D5DE8C12F3B2}" type="datetimeFigureOut">
              <a:rPr lang="en-US" smtClean="0"/>
              <a:t>26/08/17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2187B-EA66-744A-8C88-253B9AD0D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178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2D4A7-257E-B847-82DB-D5DE8C12F3B2}" type="datetimeFigureOut">
              <a:rPr lang="en-US" smtClean="0"/>
              <a:t>26/08/17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2187B-EA66-744A-8C88-253B9AD0D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071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2D4A7-257E-B847-82DB-D5DE8C12F3B2}" type="datetimeFigureOut">
              <a:rPr lang="en-US" smtClean="0"/>
              <a:t>26/08/17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2187B-EA66-744A-8C88-253B9AD0D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717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2D4A7-257E-B847-82DB-D5DE8C12F3B2}" type="datetimeFigureOut">
              <a:rPr lang="en-US" smtClean="0"/>
              <a:t>26/08/17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72187B-EA66-744A-8C88-253B9AD0D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009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kapakk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3781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.sayfa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29" y="0"/>
            <a:ext cx="88545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3286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14.sayfa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9431" y="0"/>
            <a:ext cx="88545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8027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.sayfa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29" y="0"/>
            <a:ext cx="88545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1931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3.sayfa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300" y="0"/>
            <a:ext cx="88545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9948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4.sayfa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688" y="0"/>
            <a:ext cx="88545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5776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5.sayfa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231" y="0"/>
            <a:ext cx="88545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9071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6.sayfa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7133" y="8819"/>
            <a:ext cx="88545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5790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3.sayfa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88545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9064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7.sayfa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577" y="0"/>
            <a:ext cx="88545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028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8.sayfa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29" y="0"/>
            <a:ext cx="88545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6565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9.sayfa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9607" y="0"/>
            <a:ext cx="88545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8913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.sayfa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9431" y="0"/>
            <a:ext cx="88545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1523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.sayfa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9431" y="0"/>
            <a:ext cx="88545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6755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.sayfa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0901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1</Words>
  <Application>Microsoft Macintosh PowerPoint</Application>
  <PresentationFormat>On-screen Show (4:3)</PresentationFormat>
  <Paragraphs>1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todo</dc:creator>
  <cp:lastModifiedBy>todo</cp:lastModifiedBy>
  <cp:revision>11</cp:revision>
  <dcterms:created xsi:type="dcterms:W3CDTF">2017-08-25T14:00:03Z</dcterms:created>
  <dcterms:modified xsi:type="dcterms:W3CDTF">2017-08-26T12:23:47Z</dcterms:modified>
</cp:coreProperties>
</file>